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5715000" type="screen16x10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5781" autoAdjust="0"/>
  </p:normalViewPr>
  <p:slideViewPr>
    <p:cSldViewPr snapToGrid="0">
      <p:cViewPr varScale="1">
        <p:scale>
          <a:sx n="112" d="100"/>
          <a:sy n="112" d="100"/>
        </p:scale>
        <p:origin x="14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B6FE3-DDB8-4095-B429-D1AE32E7E1F5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215B0-7EAC-4C86-97E0-72363DFEB50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0967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AU" dirty="0"/>
              <a:t>Navigate to the ‘Insert’ tab</a:t>
            </a:r>
          </a:p>
          <a:p>
            <a:pPr marL="228600" indent="-228600">
              <a:buAutoNum type="arabicPeriod"/>
            </a:pPr>
            <a:r>
              <a:rPr lang="en-AU" dirty="0"/>
              <a:t>Click the ‘Pictures’ button</a:t>
            </a:r>
          </a:p>
          <a:p>
            <a:pPr marL="228600" indent="-228600">
              <a:buAutoNum type="arabicPeriod"/>
            </a:pPr>
            <a:r>
              <a:rPr lang="en-AU" dirty="0"/>
              <a:t>Click ‘Insert picture from this device’</a:t>
            </a:r>
          </a:p>
          <a:p>
            <a:pPr marL="228600" indent="-228600">
              <a:buAutoNum type="arabicPeriod"/>
            </a:pPr>
            <a:r>
              <a:rPr lang="en-AU" dirty="0"/>
              <a:t>Navigate to where your organisations logo is saved and click ‘insert’</a:t>
            </a:r>
          </a:p>
          <a:p>
            <a:pPr marL="228600" indent="-228600">
              <a:buAutoNum type="arabicPeriod"/>
            </a:pPr>
            <a:r>
              <a:rPr lang="en-AU" dirty="0"/>
              <a:t>Place the logo over the ‘Insert your logo here’ box and delete the box</a:t>
            </a:r>
          </a:p>
          <a:p>
            <a:pPr marL="228600" indent="-228600">
              <a:buAutoNum type="arabicPeriod"/>
            </a:pPr>
            <a:r>
              <a:rPr lang="en-AU" dirty="0"/>
              <a:t>Export/Save As the slide as a .JPG file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D215B0-7EAC-4C86-97E0-72363DFEB504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037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AU" dirty="0"/>
              <a:t>Navigate to the ‘Insert’ tab</a:t>
            </a:r>
          </a:p>
          <a:p>
            <a:pPr marL="228600" indent="-228600">
              <a:buAutoNum type="arabicPeriod"/>
            </a:pPr>
            <a:r>
              <a:rPr lang="en-AU" dirty="0"/>
              <a:t>Click the ‘Pictures’ button</a:t>
            </a:r>
          </a:p>
          <a:p>
            <a:pPr marL="228600" indent="-228600">
              <a:buAutoNum type="arabicPeriod"/>
            </a:pPr>
            <a:r>
              <a:rPr lang="en-AU" dirty="0"/>
              <a:t>Click ‘Insert picture from this device’</a:t>
            </a:r>
          </a:p>
          <a:p>
            <a:pPr marL="228600" indent="-228600">
              <a:buAutoNum type="arabicPeriod"/>
            </a:pPr>
            <a:r>
              <a:rPr lang="en-AU" dirty="0"/>
              <a:t>Navigate to where your organisations logo is saved and click ‘insert’</a:t>
            </a:r>
          </a:p>
          <a:p>
            <a:pPr marL="228600" indent="-228600">
              <a:buAutoNum type="arabicPeriod"/>
            </a:pPr>
            <a:r>
              <a:rPr lang="en-AU" dirty="0"/>
              <a:t>Place the logo over the ‘Insert your logo here’ box and delete the box</a:t>
            </a:r>
          </a:p>
          <a:p>
            <a:pPr marL="228600" indent="-228600">
              <a:buAutoNum type="arabicPeriod"/>
            </a:pPr>
            <a:r>
              <a:rPr lang="en-AU" dirty="0"/>
              <a:t>Export/Save As the slide as a .JPG file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D215B0-7EAC-4C86-97E0-72363DFEB504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0473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DE342-ADB4-4A08-8E33-1AC6BDE412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C26EBE-674D-46B5-940A-CC200D1C51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37214-7EB5-471A-A1EE-A39E02B6D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AFDCE-CA42-415F-98F7-9C7049D66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CF076-A0AE-42F7-9699-EA563F45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4488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98767-8354-464B-B55F-C4B033851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0B5550-1126-4C27-9425-169285F4B5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80650-CACC-4A73-8C3F-77F07E599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97BA8-C872-4D47-8F72-8DDF14BF5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A51DA-9FAA-4D32-BE18-E86F5214F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778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097FFE-D63F-4508-94D8-5DB407B8F2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F15E17-B1B6-467E-88EE-400D7FFDB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714A7-2DC9-4B3B-A13D-0882B1CE0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B7A99-41DA-4864-9EB9-B850E8587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CBB32-AA45-423B-997D-02D9F948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3674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D09CA-1ECB-4EBC-84CE-B193B2DAE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94A19-4A24-421D-81D2-CB0A0CE23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66ECB-8711-4CB8-8163-B2466B69E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22066-B82E-4155-9958-E04B9CBC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3CF57-8CAA-4D1A-85F1-C1DB4F3B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9230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FF4B8-05EC-451C-B9D2-685C64682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35E9F5-E22F-4227-ADCE-A9A4D1146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84816-DE76-4841-B530-BF5C640D8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AE326-29EF-4E78-8366-64304F055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F49AF-BFDC-479A-87F0-2F4C51003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840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1DE25-77FD-48E8-B888-A2763059A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C5732-C12A-4774-AF62-0F06D32F06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DF695C-D900-4678-8DE4-3948CA47D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7ED205-EFF5-4E6D-8375-7E852D65C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E799A8-6EB4-4127-BF16-9943BA3ED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76EC2-8165-458F-9323-F76516FCF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0397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7460F-ECDD-4B1B-A2F5-5D6695DCC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BB531-B214-4721-A17E-0331BC8BD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1896D9-E38D-4C36-9FA6-A2610B7B80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3E0DF8-ACDB-47EF-AA4A-D708E4A922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20ABDD-4989-48BE-853A-2B7913B390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1D9D28-2631-49F4-A0D6-E08670FAD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E025F7-20DD-4F8B-BBFF-6306C7BA0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4B1283-BFFA-44A3-9352-4F7CD521F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6640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07CC9-0848-442E-BCD0-E360534DD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64072E-0947-45B3-A539-C7CD93F5F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A07A3-2B26-496D-94B2-8065D8FC3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DFEBD9-AE46-45AF-9CC9-9B3C377FA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7623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AD84C-5DE4-4534-B335-92C75C467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3F2270-7F17-415C-A0D2-8F61B66EF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91B1E8-3DE2-4A47-B61E-BC190BA1B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5856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DBB62-72EE-41A7-A87B-DEAD92E7E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6745-6A32-4DFD-A78A-12966F022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590029-B246-4FED-935E-A5D804BBE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EE2728-B216-423E-A4EF-A9C8A6756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0E35DE-A559-480D-B674-519CA18D6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75053C-2E42-46B4-B63E-4E2785730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5493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A749A-9303-4F17-BA70-52D84E56B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F27501-E0F2-4286-B8E4-0331BB43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C431D-9DC6-44DA-A8A7-C0616040C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DAD61-56D5-4CA1-A19A-8DD66FC2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6F1D7-2BB1-4EB4-BA98-63D05EB64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8F08E3-DA49-49C8-994F-25505ED42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555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C75051-5F78-4ED6-BE40-D1563E946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39F8-909E-45A1-97B1-D46C23100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95479-F5CB-4666-86B3-A65D81BAB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242F5-0C2C-4C3F-926E-AF322A91E333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78F5A-10C2-44CC-96C1-69B21F0D5F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87FBE-E7A4-4C98-9A0D-51CE40B84A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6EED4-D3C7-4B70-91A1-769B3F0FC4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75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E6C1BA3B-E52A-4309-BF1E-D4B429A5AE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059D0D-6C15-47FF-9FEF-BC2C97340D31}"/>
              </a:ext>
            </a:extLst>
          </p:cNvPr>
          <p:cNvSpPr/>
          <p:nvPr/>
        </p:nvSpPr>
        <p:spPr>
          <a:xfrm>
            <a:off x="5647544" y="3290621"/>
            <a:ext cx="2095828" cy="37423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>
                <a:solidFill>
                  <a:schemeClr val="tx1"/>
                </a:solidFill>
              </a:rPr>
              <a:t>Insert your logo here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3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835FF61A-CC48-4DDA-97DD-EB3FDA4E01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D2BB744-252B-4EEC-95D4-F6D204D425AB}"/>
              </a:ext>
            </a:extLst>
          </p:cNvPr>
          <p:cNvSpPr/>
          <p:nvPr/>
        </p:nvSpPr>
        <p:spPr>
          <a:xfrm>
            <a:off x="5647544" y="3290621"/>
            <a:ext cx="2095828" cy="374236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Insert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1004463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132</Words>
  <Application>Microsoft Office PowerPoint</Application>
  <PresentationFormat>On-screen Show (16:10)</PresentationFormat>
  <Paragraphs>16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Australian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RICHARDSON,Anna</dc:creator>
  <cp:lastModifiedBy>RICHARDSON,Anna</cp:lastModifiedBy>
  <cp:revision>1</cp:revision>
  <dcterms:created xsi:type="dcterms:W3CDTF">2022-05-03T03:21:24Z</dcterms:created>
  <dcterms:modified xsi:type="dcterms:W3CDTF">2022-05-03T03:23:21Z</dcterms:modified>
</cp:coreProperties>
</file>